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6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87" r:id="rId2"/>
    <p:sldId id="256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88" r:id="rId19"/>
    <p:sldId id="289" r:id="rId20"/>
    <p:sldId id="264" r:id="rId21"/>
    <p:sldId id="266" r:id="rId22"/>
    <p:sldId id="267" r:id="rId23"/>
    <p:sldId id="268" r:id="rId24"/>
    <p:sldId id="269" r:id="rId25"/>
    <p:sldId id="290" r:id="rId26"/>
    <p:sldId id="28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diagrams/_rels/data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image" Target="../media/image19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endParaRPr lang="de-DE" sz="1600" dirty="0"/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endParaRPr lang="de-DE" sz="1600" dirty="0"/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endParaRPr lang="de-DE" sz="1600" kern="1200" dirty="0"/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12.05.2022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60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0.png"/><Relationship Id="rId7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58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7E460B-1864-5DAC-A27D-D98A2715A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26" y="2551697"/>
            <a:ext cx="4456156" cy="3036303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614160" y="279400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33C25C-CC97-19B5-92F7-A39556B27A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4363619"/>
            <a:ext cx="2879227" cy="19618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51594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accent1"/>
                </a:solidFill>
              </a:rPr>
              <a:t>Dice Score Coefficient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Rotter,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101198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Breitbild</PresentationFormat>
  <Paragraphs>175</Paragraphs>
  <Slides>26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with Otsu thresholding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</cp:revision>
  <dcterms:created xsi:type="dcterms:W3CDTF">2022-05-12T18:05:34Z</dcterms:created>
  <dcterms:modified xsi:type="dcterms:W3CDTF">2022-05-12T18:17:43Z</dcterms:modified>
</cp:coreProperties>
</file>